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19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F0D9C-E903-7245-AB25-D82764EBB5A9}" type="datetimeFigureOut">
              <a:rPr lang="en-US" smtClean="0"/>
              <a:t>9/6/14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295A-6991-D949-B6C1-A725E4B31A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740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F0D9C-E903-7245-AB25-D82764EBB5A9}" type="datetimeFigureOut">
              <a:rPr lang="en-US" smtClean="0"/>
              <a:t>9/6/14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295A-6991-D949-B6C1-A725E4B31A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916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F0D9C-E903-7245-AB25-D82764EBB5A9}" type="datetimeFigureOut">
              <a:rPr lang="en-US" smtClean="0"/>
              <a:t>9/6/14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295A-6991-D949-B6C1-A725E4B31A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316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F0D9C-E903-7245-AB25-D82764EBB5A9}" type="datetimeFigureOut">
              <a:rPr lang="en-US" smtClean="0"/>
              <a:t>9/6/14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295A-6991-D949-B6C1-A725E4B31A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965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F0D9C-E903-7245-AB25-D82764EBB5A9}" type="datetimeFigureOut">
              <a:rPr lang="en-US" smtClean="0"/>
              <a:t>9/6/14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295A-6991-D949-B6C1-A725E4B31A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552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F0D9C-E903-7245-AB25-D82764EBB5A9}" type="datetimeFigureOut">
              <a:rPr lang="en-US" smtClean="0"/>
              <a:t>9/6/14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295A-6991-D949-B6C1-A725E4B31A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394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F0D9C-E903-7245-AB25-D82764EBB5A9}" type="datetimeFigureOut">
              <a:rPr lang="en-US" smtClean="0"/>
              <a:t>9/6/14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295A-6991-D949-B6C1-A725E4B31A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310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F0D9C-E903-7245-AB25-D82764EBB5A9}" type="datetimeFigureOut">
              <a:rPr lang="en-US" smtClean="0"/>
              <a:t>9/6/14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295A-6991-D949-B6C1-A725E4B31A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983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F0D9C-E903-7245-AB25-D82764EBB5A9}" type="datetimeFigureOut">
              <a:rPr lang="en-US" smtClean="0"/>
              <a:t>9/6/14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295A-6991-D949-B6C1-A725E4B31A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280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F0D9C-E903-7245-AB25-D82764EBB5A9}" type="datetimeFigureOut">
              <a:rPr lang="en-US" smtClean="0"/>
              <a:t>9/6/14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295A-6991-D949-B6C1-A725E4B31A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497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F0D9C-E903-7245-AB25-D82764EBB5A9}" type="datetimeFigureOut">
              <a:rPr lang="en-US" smtClean="0"/>
              <a:t>9/6/14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7295A-6991-D949-B6C1-A725E4B31A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099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9F0D9C-E903-7245-AB25-D82764EBB5A9}" type="datetimeFigureOut">
              <a:rPr lang="en-US" smtClean="0"/>
              <a:t>9/6/14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7295A-6991-D949-B6C1-A725E4B31A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567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4497869"/>
              </p:ext>
            </p:extLst>
          </p:nvPr>
        </p:nvGraphicFramePr>
        <p:xfrm>
          <a:off x="1222374" y="1285875"/>
          <a:ext cx="6508751" cy="3095625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571501"/>
                <a:gridCol w="1317625"/>
                <a:gridCol w="1460500"/>
                <a:gridCol w="1555750"/>
                <a:gridCol w="1603375"/>
              </a:tblGrid>
              <a:tr h="492125">
                <a:tc>
                  <a:txBody>
                    <a:bodyPr/>
                    <a:lstStyle/>
                    <a:p>
                      <a:pPr algn="ctr"/>
                      <a:endParaRPr lang="en-US" sz="18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vert="vert270"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Installation Directories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 anchorCtr="1"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682625">
                <a:tc>
                  <a:txBody>
                    <a:bodyPr/>
                    <a:lstStyle/>
                    <a:p>
                      <a:pPr algn="ctr"/>
                      <a:endParaRPr lang="en-US" sz="18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vert="vert270"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System Python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User</a:t>
                      </a:r>
                    </a:p>
                    <a:p>
                      <a:pPr algn="ctr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HOME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Virtual</a:t>
                      </a:r>
                    </a:p>
                    <a:p>
                      <a:pPr algn="ctr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Environment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650875">
                <a:tc rowSpan="3"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solidFill>
                            <a:srgbClr val="FFFFFF"/>
                          </a:solidFill>
                        </a:rPr>
                        <a:t>Coopr</a:t>
                      </a:r>
                      <a:r>
                        <a:rPr lang="en-US" b="1" dirty="0" smtClean="0">
                          <a:solidFill>
                            <a:srgbClr val="FFFFFF"/>
                          </a:solidFill>
                        </a:rPr>
                        <a:t> Sources</a:t>
                      </a:r>
                    </a:p>
                  </a:txBody>
                  <a:tcPr vert="vert270" anchor="ctr" anchorCtr="1"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solidFill>
                            <a:srgbClr val="FFFFFF"/>
                          </a:solidFill>
                        </a:rPr>
                        <a:t>PyPI</a:t>
                      </a:r>
                      <a:endParaRPr lang="en-US" b="1" dirty="0" smtClean="0">
                        <a:solidFill>
                          <a:srgbClr val="FFFFFF"/>
                        </a:solidFill>
                      </a:endParaRPr>
                    </a:p>
                  </a:txBody>
                  <a:tcPr anchor="ctr" anchorCtr="1"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User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User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Developer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619125">
                <a:tc vMerge="1"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 anchorCtr="1"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FFFF"/>
                          </a:solidFill>
                        </a:rPr>
                        <a:t>ZIP</a:t>
                      </a:r>
                      <a:r>
                        <a:rPr lang="en-US" b="1" baseline="0" dirty="0" smtClean="0">
                          <a:solidFill>
                            <a:srgbClr val="FFFFFF"/>
                          </a:solidFill>
                        </a:rPr>
                        <a:t> F</a:t>
                      </a:r>
                      <a:r>
                        <a:rPr lang="en-US" b="1" dirty="0" smtClean="0">
                          <a:solidFill>
                            <a:srgbClr val="FFFFFF"/>
                          </a:solidFill>
                        </a:rPr>
                        <a:t>ile</a:t>
                      </a:r>
                      <a:endParaRPr lang="en-US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 anchorCtr="1"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User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User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Developer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650875">
                <a:tc vMerge="1"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 anchorCtr="1"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FFFF"/>
                          </a:solidFill>
                        </a:rPr>
                        <a:t>Trunk</a:t>
                      </a:r>
                      <a:endParaRPr lang="en-US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 anchorCtr="1"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Developer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6704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8325895"/>
              </p:ext>
            </p:extLst>
          </p:nvPr>
        </p:nvGraphicFramePr>
        <p:xfrm>
          <a:off x="1222374" y="1285875"/>
          <a:ext cx="6508751" cy="3095625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571501"/>
                <a:gridCol w="1317625"/>
                <a:gridCol w="1460500"/>
                <a:gridCol w="1555750"/>
                <a:gridCol w="1603375"/>
              </a:tblGrid>
              <a:tr h="492125">
                <a:tc>
                  <a:txBody>
                    <a:bodyPr/>
                    <a:lstStyle/>
                    <a:p>
                      <a:pPr algn="ctr"/>
                      <a:endParaRPr lang="en-US" sz="18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vert="vert270"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Installation Directories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 anchorCtr="1"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682625">
                <a:tc>
                  <a:txBody>
                    <a:bodyPr/>
                    <a:lstStyle/>
                    <a:p>
                      <a:pPr algn="ctr"/>
                      <a:endParaRPr lang="en-US" sz="18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vert="vert270"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System Python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User</a:t>
                      </a:r>
                    </a:p>
                    <a:p>
                      <a:pPr algn="ctr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HOME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Virtual</a:t>
                      </a:r>
                    </a:p>
                    <a:p>
                      <a:pPr algn="ctr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Environment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650875">
                <a:tc rowSpan="3"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solidFill>
                            <a:srgbClr val="FFFFFF"/>
                          </a:solidFill>
                        </a:rPr>
                        <a:t>Coopr</a:t>
                      </a:r>
                      <a:r>
                        <a:rPr lang="en-US" b="1" dirty="0" smtClean="0">
                          <a:solidFill>
                            <a:srgbClr val="FFFFFF"/>
                          </a:solidFill>
                        </a:rPr>
                        <a:t> Sources</a:t>
                      </a:r>
                    </a:p>
                  </a:txBody>
                  <a:tcPr vert="vert270" anchor="ctr" anchorCtr="1"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solidFill>
                            <a:srgbClr val="FFFFFF"/>
                          </a:solidFill>
                        </a:rPr>
                        <a:t>PyPI</a:t>
                      </a:r>
                      <a:endParaRPr lang="en-US" b="1" dirty="0" smtClean="0">
                        <a:solidFill>
                          <a:srgbClr val="FFFFFF"/>
                        </a:solidFill>
                      </a:endParaRPr>
                    </a:p>
                  </a:txBody>
                  <a:tcPr anchor="ctr" anchorCtr="1"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1a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1b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619125">
                <a:tc vMerge="1"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 anchorCtr="1"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FFFF"/>
                          </a:solidFill>
                        </a:rPr>
                        <a:t>ZIP</a:t>
                      </a:r>
                      <a:r>
                        <a:rPr lang="en-US" b="1" baseline="0" dirty="0" smtClean="0">
                          <a:solidFill>
                            <a:srgbClr val="FFFFFF"/>
                          </a:solidFill>
                        </a:rPr>
                        <a:t> F</a:t>
                      </a:r>
                      <a:r>
                        <a:rPr lang="en-US" b="1" dirty="0" smtClean="0">
                          <a:solidFill>
                            <a:srgbClr val="FFFFFF"/>
                          </a:solidFill>
                        </a:rPr>
                        <a:t>ile</a:t>
                      </a:r>
                      <a:endParaRPr lang="en-US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 anchorCtr="1"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2a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2b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650875">
                <a:tc vMerge="1"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 anchorCtr="1"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FFFF"/>
                          </a:solidFill>
                        </a:rPr>
                        <a:t>Trunk</a:t>
                      </a:r>
                      <a:endParaRPr lang="en-US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 anchorCtr="1"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604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7141875"/>
              </p:ext>
            </p:extLst>
          </p:nvPr>
        </p:nvGraphicFramePr>
        <p:xfrm>
          <a:off x="1222374" y="1285875"/>
          <a:ext cx="6508751" cy="3095625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571501"/>
                <a:gridCol w="1317625"/>
                <a:gridCol w="1460500"/>
                <a:gridCol w="1555750"/>
                <a:gridCol w="1603375"/>
              </a:tblGrid>
              <a:tr h="492125">
                <a:tc>
                  <a:txBody>
                    <a:bodyPr/>
                    <a:lstStyle/>
                    <a:p>
                      <a:pPr algn="ctr"/>
                      <a:endParaRPr lang="en-US" sz="18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vert="vert270"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Installation Directories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 anchorCtr="1"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682625">
                <a:tc>
                  <a:txBody>
                    <a:bodyPr/>
                    <a:lstStyle/>
                    <a:p>
                      <a:pPr algn="ctr"/>
                      <a:endParaRPr lang="en-US" sz="18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vert="vert270"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System Python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User</a:t>
                      </a:r>
                    </a:p>
                    <a:p>
                      <a:pPr algn="ctr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HOME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Virtual</a:t>
                      </a:r>
                    </a:p>
                    <a:p>
                      <a:pPr algn="ctr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Environment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650875">
                <a:tc rowSpan="3"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solidFill>
                            <a:srgbClr val="FFFFFF"/>
                          </a:solidFill>
                        </a:rPr>
                        <a:t>Coopr</a:t>
                      </a:r>
                      <a:r>
                        <a:rPr lang="en-US" b="1" dirty="0" smtClean="0">
                          <a:solidFill>
                            <a:srgbClr val="FFFFFF"/>
                          </a:solidFill>
                        </a:rPr>
                        <a:t> Sources</a:t>
                      </a:r>
                    </a:p>
                  </a:txBody>
                  <a:tcPr vert="vert270" anchor="ctr" anchorCtr="1"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solidFill>
                            <a:srgbClr val="FFFFFF"/>
                          </a:solidFill>
                        </a:rPr>
                        <a:t>PyPI</a:t>
                      </a:r>
                      <a:endParaRPr lang="en-US" b="1" dirty="0" smtClean="0">
                        <a:solidFill>
                          <a:srgbClr val="FFFFFF"/>
                        </a:solidFill>
                      </a:endParaRPr>
                    </a:p>
                  </a:txBody>
                  <a:tcPr anchor="ctr" anchorCtr="1"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1a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1b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1c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619125">
                <a:tc vMerge="1"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 anchorCtr="1"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FFFF"/>
                          </a:solidFill>
                        </a:rPr>
                        <a:t>ZIP</a:t>
                      </a:r>
                      <a:r>
                        <a:rPr lang="en-US" b="1" baseline="0" dirty="0" smtClean="0">
                          <a:solidFill>
                            <a:srgbClr val="FFFFFF"/>
                          </a:solidFill>
                        </a:rPr>
                        <a:t> F</a:t>
                      </a:r>
                      <a:r>
                        <a:rPr lang="en-US" b="1" dirty="0" smtClean="0">
                          <a:solidFill>
                            <a:srgbClr val="FFFFFF"/>
                          </a:solidFill>
                        </a:rPr>
                        <a:t>ile</a:t>
                      </a:r>
                      <a:endParaRPr lang="en-US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 anchorCtr="1"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2a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2b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2c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650875">
                <a:tc vMerge="1"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 anchorCtr="1"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FFFF"/>
                          </a:solidFill>
                        </a:rPr>
                        <a:t>Trunk</a:t>
                      </a:r>
                      <a:endParaRPr lang="en-US" b="1" dirty="0">
                        <a:solidFill>
                          <a:srgbClr val="FFFFFF"/>
                        </a:solidFill>
                      </a:endParaRPr>
                    </a:p>
                  </a:txBody>
                  <a:tcPr anchor="ctr" anchorCtr="1"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3c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25654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1479</TotalTime>
  <Words>60</Words>
  <Application>Microsoft Macintosh PowerPoint</Application>
  <PresentationFormat>On-screen Show (4:3)</PresentationFormat>
  <Paragraphs>48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Sandia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Hart, William E</dc:creator>
  <cp:lastModifiedBy>Hart, William E</cp:lastModifiedBy>
  <cp:revision>10</cp:revision>
  <dcterms:created xsi:type="dcterms:W3CDTF">2014-08-01T23:07:50Z</dcterms:created>
  <dcterms:modified xsi:type="dcterms:W3CDTF">2014-09-07T04:09:09Z</dcterms:modified>
</cp:coreProperties>
</file>